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10" d="100"/>
          <a:sy n="110" d="100"/>
        </p:scale>
        <p:origin x="1380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9B690-856B-4279-8F92-3E5DB03CF050}" type="datetimeFigureOut">
              <a:rPr lang="fr-CH" smtClean="0"/>
              <a:pPr/>
              <a:t>24.06.2014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8A3BA-2AAE-4ACD-B346-F1C63C75374E}" type="slidenum">
              <a:rPr lang="fr-CH" smtClean="0"/>
              <a:pPr/>
              <a:t>‹N°›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1.png"/><Relationship Id="rId7" Type="http://schemas.openxmlformats.org/officeDocument/2006/relationships/image" Target="../media/image12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Joel.suter@merat.ch" TargetMode="External"/><Relationship Id="rId5" Type="http://schemas.openxmlformats.org/officeDocument/2006/relationships/hyperlink" Target="mailto:joel.suter@merat.ch" TargetMode="External"/><Relationship Id="rId4" Type="http://schemas.openxmlformats.org/officeDocument/2006/relationships/hyperlink" Target="http://www.montreuxrennazcyclisme.ch/" TargetMode="External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4953000" y="0"/>
            <a:ext cx="0" cy="685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 descr="Axa-Winterthour - Stéphane Guex - Ai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3200" y="6021288"/>
            <a:ext cx="1457997" cy="540000"/>
          </a:xfrm>
          <a:prstGeom prst="rect">
            <a:avLst/>
          </a:prstGeom>
          <a:noFill/>
        </p:spPr>
      </p:pic>
      <p:pic>
        <p:nvPicPr>
          <p:cNvPr id="11268" name="Picture 4" descr="Pasche sanitaire S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3160" y="5684128"/>
            <a:ext cx="2393833" cy="337160"/>
          </a:xfrm>
          <a:prstGeom prst="rect">
            <a:avLst/>
          </a:prstGeom>
          <a:noFill/>
        </p:spPr>
      </p:pic>
      <p:pic>
        <p:nvPicPr>
          <p:cNvPr id="11272" name="Picture 8" descr="Miche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3040" y="6021288"/>
            <a:ext cx="1316998" cy="540000"/>
          </a:xfrm>
          <a:prstGeom prst="rect">
            <a:avLst/>
          </a:prstGeom>
          <a:noFill/>
        </p:spPr>
      </p:pic>
      <p:pic>
        <p:nvPicPr>
          <p:cNvPr id="11276" name="Picture 12" descr="Garage Schmitt S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40003" y="6021288"/>
            <a:ext cx="1565997" cy="540000"/>
          </a:xfrm>
          <a:prstGeom prst="rect">
            <a:avLst/>
          </a:prstGeom>
          <a:noFill/>
        </p:spPr>
      </p:pic>
      <p:pic>
        <p:nvPicPr>
          <p:cNvPr id="11277" name="Picture 13" descr="A:\Documents\Vélo\MRCFondBlan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89104" y="1063303"/>
            <a:ext cx="2880320" cy="1424530"/>
          </a:xfrm>
          <a:prstGeom prst="rect">
            <a:avLst/>
          </a:prstGeom>
          <a:noFill/>
        </p:spPr>
      </p:pic>
      <p:sp>
        <p:nvSpPr>
          <p:cNvPr id="18" name="ZoneTexte 17"/>
          <p:cNvSpPr txBox="1"/>
          <p:nvPr/>
        </p:nvSpPr>
        <p:spPr>
          <a:xfrm>
            <a:off x="5313040" y="2276872"/>
            <a:ext cx="4176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dirty="0"/>
              <a:t>7</a:t>
            </a:r>
            <a:r>
              <a:rPr lang="fr-CH" sz="4000" baseline="30000" dirty="0" smtClean="0"/>
              <a:t>ème</a:t>
            </a:r>
            <a:r>
              <a:rPr lang="fr-CH" sz="4000" dirty="0" smtClean="0"/>
              <a:t> </a:t>
            </a:r>
            <a:endParaRPr lang="fr-CH" sz="4000" dirty="0" smtClean="0"/>
          </a:p>
          <a:p>
            <a:pPr algn="ctr"/>
            <a:r>
              <a:rPr lang="fr-CH" sz="4000" dirty="0" smtClean="0"/>
              <a:t>Critérium </a:t>
            </a:r>
          </a:p>
          <a:p>
            <a:pPr algn="ctr"/>
            <a:r>
              <a:rPr lang="fr-CH" sz="4000" dirty="0" smtClean="0"/>
              <a:t>de </a:t>
            </a:r>
          </a:p>
          <a:p>
            <a:pPr algn="ctr"/>
            <a:r>
              <a:rPr lang="fr-CH" sz="4000" dirty="0" smtClean="0"/>
              <a:t>Montreux</a:t>
            </a:r>
            <a:endParaRPr lang="fr-CH" sz="4000" dirty="0"/>
          </a:p>
        </p:txBody>
      </p:sp>
      <p:sp>
        <p:nvSpPr>
          <p:cNvPr id="19" name="ZoneTexte 18"/>
          <p:cNvSpPr txBox="1"/>
          <p:nvPr/>
        </p:nvSpPr>
        <p:spPr>
          <a:xfrm>
            <a:off x="416496" y="116632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dirty="0" smtClean="0"/>
              <a:t>Parcours</a:t>
            </a:r>
            <a:endParaRPr lang="fr-CH" sz="4000" dirty="0"/>
          </a:p>
        </p:txBody>
      </p:sp>
      <p:grpSp>
        <p:nvGrpSpPr>
          <p:cNvPr id="20" name="Group 7"/>
          <p:cNvGrpSpPr>
            <a:grpSpLocks/>
          </p:cNvGrpSpPr>
          <p:nvPr/>
        </p:nvGrpSpPr>
        <p:grpSpPr bwMode="auto">
          <a:xfrm>
            <a:off x="128464" y="1052736"/>
            <a:ext cx="4514850" cy="4194175"/>
            <a:chOff x="2195736" y="1124744"/>
            <a:chExt cx="4514157" cy="4194328"/>
          </a:xfrm>
        </p:grpSpPr>
        <p:pic>
          <p:nvPicPr>
            <p:cNvPr id="21" name="Picture 2" descr="\\Lauchxp-069\c$\Local Storage\Privat\Vélo\CritMontreuxParcoursGoogle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195736" y="1124744"/>
              <a:ext cx="4514157" cy="4194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Freeform 6"/>
            <p:cNvSpPr/>
            <p:nvPr/>
          </p:nvSpPr>
          <p:spPr>
            <a:xfrm>
              <a:off x="4181393" y="2274136"/>
              <a:ext cx="590459" cy="1966984"/>
            </a:xfrm>
            <a:custGeom>
              <a:avLst/>
              <a:gdLst>
                <a:gd name="connsiteX0" fmla="*/ 529432 w 590550"/>
                <a:gd name="connsiteY0" fmla="*/ 787400 h 1966912"/>
                <a:gd name="connsiteX1" fmla="*/ 572294 w 590550"/>
                <a:gd name="connsiteY1" fmla="*/ 1296987 h 1966912"/>
                <a:gd name="connsiteX2" fmla="*/ 419894 w 590550"/>
                <a:gd name="connsiteY2" fmla="*/ 1411287 h 1966912"/>
                <a:gd name="connsiteX3" fmla="*/ 191294 w 590550"/>
                <a:gd name="connsiteY3" fmla="*/ 1387475 h 1966912"/>
                <a:gd name="connsiteX4" fmla="*/ 62707 w 590550"/>
                <a:gd name="connsiteY4" fmla="*/ 1825625 h 1966912"/>
                <a:gd name="connsiteX5" fmla="*/ 19844 w 590550"/>
                <a:gd name="connsiteY5" fmla="*/ 1830387 h 1966912"/>
                <a:gd name="connsiteX6" fmla="*/ 181769 w 590550"/>
                <a:gd name="connsiteY6" fmla="*/ 1006475 h 1966912"/>
                <a:gd name="connsiteX7" fmla="*/ 334169 w 590550"/>
                <a:gd name="connsiteY7" fmla="*/ 549275 h 1966912"/>
                <a:gd name="connsiteX8" fmla="*/ 319882 w 590550"/>
                <a:gd name="connsiteY8" fmla="*/ 130175 h 1966912"/>
                <a:gd name="connsiteX9" fmla="*/ 386557 w 590550"/>
                <a:gd name="connsiteY9" fmla="*/ 58737 h 1966912"/>
                <a:gd name="connsiteX10" fmla="*/ 453232 w 590550"/>
                <a:gd name="connsiteY10" fmla="*/ 120650 h 1966912"/>
                <a:gd name="connsiteX11" fmla="*/ 529432 w 590550"/>
                <a:gd name="connsiteY11" fmla="*/ 787400 h 196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0550" h="1966912">
                  <a:moveTo>
                    <a:pt x="529432" y="787400"/>
                  </a:moveTo>
                  <a:cubicBezTo>
                    <a:pt x="549276" y="983456"/>
                    <a:pt x="590550" y="1193006"/>
                    <a:pt x="572294" y="1296987"/>
                  </a:cubicBezTo>
                  <a:cubicBezTo>
                    <a:pt x="554038" y="1400968"/>
                    <a:pt x="483394" y="1396206"/>
                    <a:pt x="419894" y="1411287"/>
                  </a:cubicBezTo>
                  <a:cubicBezTo>
                    <a:pt x="356394" y="1426368"/>
                    <a:pt x="250825" y="1318419"/>
                    <a:pt x="191294" y="1387475"/>
                  </a:cubicBezTo>
                  <a:cubicBezTo>
                    <a:pt x="131763" y="1456531"/>
                    <a:pt x="91282" y="1751806"/>
                    <a:pt x="62707" y="1825625"/>
                  </a:cubicBezTo>
                  <a:cubicBezTo>
                    <a:pt x="34132" y="1899444"/>
                    <a:pt x="0" y="1966912"/>
                    <a:pt x="19844" y="1830387"/>
                  </a:cubicBezTo>
                  <a:cubicBezTo>
                    <a:pt x="39688" y="1693862"/>
                    <a:pt x="129382" y="1219994"/>
                    <a:pt x="181769" y="1006475"/>
                  </a:cubicBezTo>
                  <a:cubicBezTo>
                    <a:pt x="234156" y="792956"/>
                    <a:pt x="311150" y="695325"/>
                    <a:pt x="334169" y="549275"/>
                  </a:cubicBezTo>
                  <a:cubicBezTo>
                    <a:pt x="357188" y="403225"/>
                    <a:pt x="311151" y="211931"/>
                    <a:pt x="319882" y="130175"/>
                  </a:cubicBezTo>
                  <a:cubicBezTo>
                    <a:pt x="328613" y="48419"/>
                    <a:pt x="364332" y="60324"/>
                    <a:pt x="386557" y="58737"/>
                  </a:cubicBezTo>
                  <a:cubicBezTo>
                    <a:pt x="408782" y="57150"/>
                    <a:pt x="429420" y="0"/>
                    <a:pt x="453232" y="120650"/>
                  </a:cubicBezTo>
                  <a:cubicBezTo>
                    <a:pt x="477044" y="241300"/>
                    <a:pt x="509588" y="591344"/>
                    <a:pt x="529432" y="787400"/>
                  </a:cubicBezTo>
                  <a:close/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CH"/>
            </a:p>
          </p:txBody>
        </p:sp>
      </p:grpSp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128464" y="5445224"/>
            <a:ext cx="2664296" cy="646331"/>
          </a:xfrm>
          <a:prstGeom prst="rect">
            <a:avLst/>
          </a:prstGeom>
          <a:solidFill>
            <a:schemeClr val="bg1"/>
          </a:solidFill>
          <a:ln w="222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dirty="0">
                <a:latin typeface="Calibri" pitchFamily="34" charset="0"/>
              </a:rPr>
              <a:t>Place du </a:t>
            </a:r>
            <a:r>
              <a:rPr lang="fr-CH" dirty="0" smtClean="0">
                <a:latin typeface="Calibri" pitchFamily="34" charset="0"/>
              </a:rPr>
              <a:t>Marché: </a:t>
            </a:r>
            <a:r>
              <a:rPr lang="fr-CH" dirty="0">
                <a:latin typeface="Calibri" pitchFamily="34" charset="0"/>
              </a:rPr>
              <a:t>Départ / </a:t>
            </a:r>
            <a:r>
              <a:rPr lang="fr-CH" dirty="0" smtClean="0">
                <a:latin typeface="Calibri" pitchFamily="34" charset="0"/>
              </a:rPr>
              <a:t>arrivée / dossards</a:t>
            </a:r>
            <a:endParaRPr lang="fr-CH" dirty="0">
              <a:latin typeface="Calibri" pitchFamily="34" charset="0"/>
            </a:endParaRPr>
          </a:p>
        </p:txBody>
      </p:sp>
      <p:cxnSp>
        <p:nvCxnSpPr>
          <p:cNvPr id="24" name="Straight Arrow Connector 10"/>
          <p:cNvCxnSpPr>
            <a:stCxn id="23" idx="0"/>
            <a:endCxn id="22" idx="2"/>
          </p:cNvCxnSpPr>
          <p:nvPr/>
        </p:nvCxnSpPr>
        <p:spPr>
          <a:xfrm flipV="1">
            <a:off x="1460612" y="3613373"/>
            <a:ext cx="1073708" cy="1831851"/>
          </a:xfrm>
          <a:prstGeom prst="straightConnector1">
            <a:avLst/>
          </a:prstGeom>
          <a:ln w="635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5097016" y="484999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 smtClean="0"/>
              <a:t>Mercredi </a:t>
            </a:r>
            <a:r>
              <a:rPr lang="fr-CH" sz="2800" dirty="0" smtClean="0"/>
              <a:t>27 août 2014</a:t>
            </a:r>
            <a:endParaRPr lang="fr-CH" sz="2800" dirty="0"/>
          </a:p>
        </p:txBody>
      </p:sp>
      <p:sp>
        <p:nvSpPr>
          <p:cNvPr id="26" name="TextBox 8"/>
          <p:cNvSpPr txBox="1">
            <a:spLocks noChangeArrowheads="1"/>
          </p:cNvSpPr>
          <p:nvPr/>
        </p:nvSpPr>
        <p:spPr bwMode="auto">
          <a:xfrm>
            <a:off x="3584848" y="6237312"/>
            <a:ext cx="1008112" cy="369332"/>
          </a:xfrm>
          <a:prstGeom prst="rect">
            <a:avLst/>
          </a:prstGeom>
          <a:solidFill>
            <a:schemeClr val="bg1"/>
          </a:solidFill>
          <a:ln w="22225">
            <a:solidFill>
              <a:srgbClr val="7030A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dirty="0" smtClean="0">
                <a:latin typeface="Calibri" pitchFamily="34" charset="0"/>
              </a:rPr>
              <a:t>Douches</a:t>
            </a:r>
            <a:endParaRPr lang="fr-CH" dirty="0">
              <a:latin typeface="Calibri" pitchFamily="34" charset="0"/>
            </a:endParaRPr>
          </a:p>
        </p:txBody>
      </p:sp>
      <p:cxnSp>
        <p:nvCxnSpPr>
          <p:cNvPr id="27" name="Straight Arrow Connector 10"/>
          <p:cNvCxnSpPr>
            <a:stCxn id="26" idx="0"/>
            <a:endCxn id="32" idx="4"/>
          </p:cNvCxnSpPr>
          <p:nvPr/>
        </p:nvCxnSpPr>
        <p:spPr>
          <a:xfrm flipH="1" flipV="1">
            <a:off x="3620852" y="4005064"/>
            <a:ext cx="468052" cy="2232248"/>
          </a:xfrm>
          <a:prstGeom prst="straightConnector1">
            <a:avLst/>
          </a:prstGeom>
          <a:ln w="635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llipse 31"/>
          <p:cNvSpPr/>
          <p:nvPr/>
        </p:nvSpPr>
        <p:spPr>
          <a:xfrm>
            <a:off x="3368824" y="3501008"/>
            <a:ext cx="504056" cy="504056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2052" name="Picture 4" descr="http://upload.wikimedia.org/wikipedia/commons/thumb/8/82/Blason_commune_CH_Rennaz_%28Vaud%29.svg/65px-Blason_commune_CH_Rennaz_%28Vaud%29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85448" y="3213064"/>
            <a:ext cx="627804" cy="792000"/>
          </a:xfrm>
          <a:prstGeom prst="rect">
            <a:avLst/>
          </a:prstGeom>
          <a:noFill/>
        </p:spPr>
      </p:pic>
      <p:pic>
        <p:nvPicPr>
          <p:cNvPr id="2054" name="Picture 6" descr="http://upload.wikimedia.org/wikipedia/commons/2/2e/Montreux-blason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69024" y="3213064"/>
            <a:ext cx="642614" cy="792000"/>
          </a:xfrm>
          <a:prstGeom prst="rect">
            <a:avLst/>
          </a:prstGeom>
          <a:noFill/>
        </p:spPr>
      </p:pic>
      <p:pic>
        <p:nvPicPr>
          <p:cNvPr id="2056" name="Picture 8" descr="http://upload.wikimedia.org/wikipedia/commons/f/f0/European_University_180px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09184" y="91851"/>
            <a:ext cx="1714500" cy="1104901"/>
          </a:xfrm>
          <a:prstGeom prst="rect">
            <a:avLst/>
          </a:prstGeom>
          <a:noFill/>
        </p:spPr>
      </p:pic>
      <p:sp>
        <p:nvSpPr>
          <p:cNvPr id="25" name="ZoneTexte 24"/>
          <p:cNvSpPr txBox="1"/>
          <p:nvPr/>
        </p:nvSpPr>
        <p:spPr>
          <a:xfrm>
            <a:off x="5266146" y="5270083"/>
            <a:ext cx="4680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/>
              <a:t>Délais d’inscription: 15 aoû</a:t>
            </a:r>
            <a:r>
              <a:rPr lang="fr-CH" sz="1200" dirty="0" smtClean="0"/>
              <a:t>t 2014</a:t>
            </a:r>
            <a:endParaRPr lang="fr-CH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mib-club.ch/data/uploads/site/logo_comx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9218" y="5589240"/>
            <a:ext cx="1716782" cy="858391"/>
          </a:xfrm>
          <a:prstGeom prst="rect">
            <a:avLst/>
          </a:prstGeom>
          <a:noFill/>
        </p:spPr>
      </p:pic>
      <p:cxnSp>
        <p:nvCxnSpPr>
          <p:cNvPr id="5" name="Connecteur droit 4"/>
          <p:cNvCxnSpPr/>
          <p:nvPr/>
        </p:nvCxnSpPr>
        <p:spPr>
          <a:xfrm>
            <a:off x="4953000" y="0"/>
            <a:ext cx="0" cy="6858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344488" y="776898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dirty="0" smtClean="0"/>
              <a:t>Programme</a:t>
            </a:r>
            <a:endParaRPr lang="fr-CH" sz="4000" dirty="0"/>
          </a:p>
        </p:txBody>
      </p:sp>
      <p:sp>
        <p:nvSpPr>
          <p:cNvPr id="17" name="ZoneTexte 16"/>
          <p:cNvSpPr txBox="1"/>
          <p:nvPr/>
        </p:nvSpPr>
        <p:spPr>
          <a:xfrm>
            <a:off x="200472" y="1340768"/>
            <a:ext cx="4464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Trottinettes, vélo 3 roues:	14:45	</a:t>
            </a:r>
            <a:r>
              <a:rPr lang="fr-CH" sz="1200" dirty="0" smtClean="0"/>
              <a:t>gratuit</a:t>
            </a:r>
            <a:endParaRPr lang="fr-CH" dirty="0" smtClean="0"/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Ecoliers U11:	15:00	</a:t>
            </a:r>
            <a:r>
              <a:rPr lang="fr-CH" sz="1200" dirty="0" smtClean="0"/>
              <a:t>gratuit</a:t>
            </a:r>
            <a:endParaRPr lang="fr-CH" dirty="0" smtClean="0"/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Ecoliers U13 + U15:	15:45	</a:t>
            </a:r>
            <a:r>
              <a:rPr lang="fr-CH" sz="1200" dirty="0" smtClean="0"/>
              <a:t>gratuit</a:t>
            </a:r>
            <a:endParaRPr lang="fr-CH" dirty="0" smtClean="0"/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Cadets + Féminines B (FB):	16:30	</a:t>
            </a:r>
            <a:r>
              <a:rPr lang="fr-CH" sz="1200" dirty="0" smtClean="0"/>
              <a:t>11.-</a:t>
            </a:r>
            <a:endParaRPr lang="fr-CH" dirty="0" smtClean="0"/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Juniors + Féminines A (FA):	17:30	</a:t>
            </a:r>
            <a:r>
              <a:rPr lang="fr-CH" sz="1200" dirty="0" smtClean="0"/>
              <a:t>13.-</a:t>
            </a:r>
            <a:endParaRPr lang="fr-CH" dirty="0" smtClean="0"/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Populaires:	18:30	</a:t>
            </a:r>
            <a:r>
              <a:rPr lang="fr-CH" sz="1200" dirty="0" smtClean="0"/>
              <a:t>25.-</a:t>
            </a:r>
            <a:endParaRPr lang="fr-CH" dirty="0" smtClean="0"/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Amateurs + Elites + Pros:	19:30	</a:t>
            </a:r>
            <a:r>
              <a:rPr lang="fr-CH" sz="1200" dirty="0" smtClean="0"/>
              <a:t>sur invitation</a:t>
            </a:r>
            <a:endParaRPr lang="fr-CH" dirty="0" smtClean="0"/>
          </a:p>
        </p:txBody>
      </p:sp>
      <p:sp>
        <p:nvSpPr>
          <p:cNvPr id="20" name="ZoneTexte 19"/>
          <p:cNvSpPr txBox="1"/>
          <p:nvPr/>
        </p:nvSpPr>
        <p:spPr>
          <a:xfrm>
            <a:off x="560512" y="3297178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dirty="0" smtClean="0"/>
              <a:t>Inscriptions </a:t>
            </a:r>
            <a:r>
              <a:rPr lang="fr-CH" sz="1200" dirty="0" smtClean="0"/>
              <a:t>max 35part.</a:t>
            </a:r>
            <a:endParaRPr lang="fr-CH" sz="1200" dirty="0"/>
          </a:p>
        </p:txBody>
      </p:sp>
      <p:sp>
        <p:nvSpPr>
          <p:cNvPr id="25" name="ZoneTexte 24"/>
          <p:cNvSpPr txBox="1"/>
          <p:nvPr/>
        </p:nvSpPr>
        <p:spPr>
          <a:xfrm>
            <a:off x="5385048" y="776898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dirty="0" smtClean="0"/>
              <a:t>Espace VIP</a:t>
            </a:r>
            <a:endParaRPr lang="fr-CH" sz="4000" dirty="0"/>
          </a:p>
        </p:txBody>
      </p:sp>
      <p:pic>
        <p:nvPicPr>
          <p:cNvPr id="14338" name="Picture 2" descr="http://www.montreuxrennazcyclisme.ch/images/head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552" y="-27384"/>
            <a:ext cx="4953001" cy="952578"/>
          </a:xfrm>
          <a:prstGeom prst="rect">
            <a:avLst/>
          </a:prstGeom>
          <a:noFill/>
        </p:spPr>
      </p:pic>
      <p:pic>
        <p:nvPicPr>
          <p:cNvPr id="31" name="Picture 2" descr="http://www.montreuxrennazcyclisme.ch/images/head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2999" y="0"/>
            <a:ext cx="4953001" cy="952578"/>
          </a:xfrm>
          <a:prstGeom prst="rect">
            <a:avLst/>
          </a:prstGeom>
          <a:noFill/>
        </p:spPr>
      </p:pic>
      <p:sp>
        <p:nvSpPr>
          <p:cNvPr id="13" name="ZoneTexte 12"/>
          <p:cNvSpPr txBox="1"/>
          <p:nvPr/>
        </p:nvSpPr>
        <p:spPr>
          <a:xfrm>
            <a:off x="200472" y="3978930"/>
            <a:ext cx="4464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Trottinettes, écoliers: </a:t>
            </a:r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>
                <a:hlinkClick r:id="rId4"/>
              </a:rPr>
              <a:t>www.montreuxrennazcyclisme.ch</a:t>
            </a:r>
            <a:r>
              <a:rPr lang="fr-CH" dirty="0" smtClean="0"/>
              <a:t> ou sur place et 30min avant le départ </a:t>
            </a:r>
          </a:p>
          <a:p>
            <a:pPr>
              <a:tabLst>
                <a:tab pos="2686050" algn="l"/>
                <a:tab pos="3406775" algn="l"/>
              </a:tabLst>
            </a:pPr>
            <a:endParaRPr lang="fr-CH" dirty="0" smtClean="0"/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Féminines A+B, cadets, juniors, populaires: </a:t>
            </a:r>
            <a:r>
              <a:rPr lang="fr-CH" dirty="0" smtClean="0">
                <a:hlinkClick r:id="rId4"/>
              </a:rPr>
              <a:t>www.montreuxrennazcyclisme.ch</a:t>
            </a:r>
            <a:endParaRPr lang="fr-CH" dirty="0" smtClean="0"/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CCP: 18-2972-4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097016" y="1340768"/>
            <a:ext cx="44644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- Prix: 100.-/personne</a:t>
            </a:r>
          </a:p>
          <a:p>
            <a:pPr>
              <a:buFontTx/>
              <a:buChar char="-"/>
              <a:tabLst>
                <a:tab pos="2686050" algn="l"/>
                <a:tab pos="3406775" algn="l"/>
              </a:tabLst>
            </a:pPr>
            <a:r>
              <a:rPr lang="fr-CH" dirty="0" smtClean="0"/>
              <a:t> Apéritif offert à 18h30</a:t>
            </a:r>
          </a:p>
          <a:p>
            <a:pPr>
              <a:buFontTx/>
              <a:buChar char="-"/>
              <a:tabLst>
                <a:tab pos="2686050" algn="l"/>
                <a:tab pos="3406775" algn="l"/>
              </a:tabLst>
            </a:pPr>
            <a:r>
              <a:rPr lang="fr-CH" dirty="0" smtClean="0"/>
              <a:t> Vin de la commune de Montreux</a:t>
            </a:r>
          </a:p>
          <a:p>
            <a:pPr>
              <a:buFontTx/>
              <a:buChar char="-"/>
              <a:tabLst>
                <a:tab pos="2686050" algn="l"/>
                <a:tab pos="3406775" algn="l"/>
              </a:tabLst>
            </a:pPr>
            <a:r>
              <a:rPr lang="fr-CH" dirty="0" smtClean="0"/>
              <a:t> Choucroute Royale</a:t>
            </a:r>
          </a:p>
          <a:p>
            <a:pPr>
              <a:buFontTx/>
              <a:buChar char="-"/>
              <a:tabLst>
                <a:tab pos="2686050" algn="l"/>
                <a:tab pos="3406775" algn="l"/>
              </a:tabLst>
            </a:pPr>
            <a:r>
              <a:rPr lang="fr-CH" dirty="0" smtClean="0"/>
              <a:t> Vue imprenable sur la course</a:t>
            </a:r>
          </a:p>
          <a:p>
            <a:pPr>
              <a:buFontTx/>
              <a:buChar char="-"/>
              <a:tabLst>
                <a:tab pos="2686050" algn="l"/>
                <a:tab pos="3406775" algn="l"/>
              </a:tabLst>
            </a:pPr>
            <a:r>
              <a:rPr lang="fr-CH" dirty="0" smtClean="0"/>
              <a:t> Contact avec les coureurs</a:t>
            </a:r>
          </a:p>
          <a:p>
            <a:pPr>
              <a:buFontTx/>
              <a:buChar char="-"/>
              <a:tabLst>
                <a:tab pos="2686050" algn="l"/>
                <a:tab pos="3406775" algn="l"/>
              </a:tabLst>
            </a:pPr>
            <a:r>
              <a:rPr lang="fr-CH" dirty="0" smtClean="0"/>
              <a:t> Inscription: </a:t>
            </a:r>
            <a:r>
              <a:rPr lang="fr-CH" dirty="0" smtClean="0">
                <a:hlinkClick r:id="rId5"/>
              </a:rPr>
              <a:t>joel.suter@merat.ch</a:t>
            </a:r>
            <a:endParaRPr lang="fr-CH" dirty="0" smtClean="0"/>
          </a:p>
          <a:p>
            <a:pPr>
              <a:buFontTx/>
              <a:buChar char="-"/>
              <a:tabLst>
                <a:tab pos="2686050" algn="l"/>
                <a:tab pos="3406775" algn="l"/>
              </a:tabLst>
            </a:pPr>
            <a:endParaRPr lang="fr-CH" dirty="0" smtClean="0"/>
          </a:p>
          <a:p>
            <a:pPr>
              <a:buFontTx/>
              <a:buChar char="-"/>
              <a:tabLst>
                <a:tab pos="2686050" algn="l"/>
                <a:tab pos="3406775" algn="l"/>
              </a:tabLst>
            </a:pPr>
            <a:endParaRPr lang="fr-CH" dirty="0" smtClean="0"/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- Cantine</a:t>
            </a:r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- Musique</a:t>
            </a:r>
          </a:p>
          <a:p>
            <a:pPr>
              <a:buFontTx/>
              <a:buChar char="-"/>
              <a:tabLst>
                <a:tab pos="2686050" algn="l"/>
                <a:tab pos="3406775" algn="l"/>
              </a:tabLst>
            </a:pPr>
            <a:r>
              <a:rPr lang="fr-CH" dirty="0" smtClean="0"/>
              <a:t> Podiums</a:t>
            </a:r>
          </a:p>
          <a:p>
            <a:pPr>
              <a:buFontTx/>
              <a:buChar char="-"/>
              <a:tabLst>
                <a:tab pos="2686050" algn="l"/>
                <a:tab pos="3406775" algn="l"/>
              </a:tabLst>
            </a:pPr>
            <a:endParaRPr lang="fr-CH" dirty="0" smtClean="0"/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Informations:</a:t>
            </a:r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/>
              <a:t>www.montreuxrennazcyclisme.ch</a:t>
            </a:r>
          </a:p>
          <a:p>
            <a:pPr>
              <a:tabLst>
                <a:tab pos="2686050" algn="l"/>
                <a:tab pos="3406775" algn="l"/>
              </a:tabLst>
            </a:pPr>
            <a:r>
              <a:rPr lang="fr-CH" dirty="0" smtClean="0">
                <a:hlinkClick r:id="rId6"/>
              </a:rPr>
              <a:t>Joel.suter@merat.ch</a:t>
            </a:r>
            <a:endParaRPr lang="fr-CH" dirty="0" smtClean="0"/>
          </a:p>
          <a:p>
            <a:pPr>
              <a:tabLst>
                <a:tab pos="2686050" algn="l"/>
                <a:tab pos="3406775" algn="l"/>
              </a:tabLst>
            </a:pPr>
            <a:endParaRPr lang="fr-CH" dirty="0" smtClean="0"/>
          </a:p>
        </p:txBody>
      </p:sp>
      <p:sp>
        <p:nvSpPr>
          <p:cNvPr id="23" name="ZoneTexte 22"/>
          <p:cNvSpPr txBox="1"/>
          <p:nvPr/>
        </p:nvSpPr>
        <p:spPr>
          <a:xfrm>
            <a:off x="5385048" y="3284984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4000" dirty="0" smtClean="0"/>
              <a:t>Animations</a:t>
            </a:r>
            <a:endParaRPr lang="fr-CH" sz="4000" dirty="0"/>
          </a:p>
        </p:txBody>
      </p:sp>
      <p:sp>
        <p:nvSpPr>
          <p:cNvPr id="24" name="ZoneTexte 23"/>
          <p:cNvSpPr txBox="1"/>
          <p:nvPr/>
        </p:nvSpPr>
        <p:spPr>
          <a:xfrm>
            <a:off x="6177136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Avec le soutient de:</a:t>
            </a:r>
            <a:endParaRPr lang="fr-CH" dirty="0"/>
          </a:p>
        </p:txBody>
      </p:sp>
      <p:pic>
        <p:nvPicPr>
          <p:cNvPr id="1032" name="Picture 8" descr="http://upload.wikimedia.org/wikipedia/fr/3/3d/Logo_of_Swiss_Cyclin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84" y="6019799"/>
            <a:ext cx="1341816" cy="720000"/>
          </a:xfrm>
          <a:prstGeom prst="rect">
            <a:avLst/>
          </a:prstGeom>
          <a:noFill/>
        </p:spPr>
      </p:pic>
      <p:pic>
        <p:nvPicPr>
          <p:cNvPr id="1034" name="Picture 10" descr="http://www.velodromes.ch/images/logo_accv_min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94945" y="6021368"/>
            <a:ext cx="1857855" cy="720000"/>
          </a:xfrm>
          <a:prstGeom prst="rect">
            <a:avLst/>
          </a:prstGeom>
          <a:noFill/>
        </p:spPr>
      </p:pic>
      <p:pic>
        <p:nvPicPr>
          <p:cNvPr id="1036" name="Picture 12" descr="http://www.agy.ch/coupedesbains/images/Logo_sponsorts/logo%20fonds%20du%20spor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80792" y="6066000"/>
            <a:ext cx="1802056" cy="7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116</Words>
  <Application>Microsoft Office PowerPoint</Application>
  <PresentationFormat>Format A4 (210 x 297 mm)</PresentationFormat>
  <Paragraphs>42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Raphael Lüdemann</dc:creator>
  <cp:lastModifiedBy>Raphael Lüdemann</cp:lastModifiedBy>
  <cp:revision>45</cp:revision>
  <dcterms:created xsi:type="dcterms:W3CDTF">2012-08-08T16:37:28Z</dcterms:created>
  <dcterms:modified xsi:type="dcterms:W3CDTF">2014-06-24T05:27:21Z</dcterms:modified>
</cp:coreProperties>
</file>